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  <p:sldId id="263" r:id="rId9"/>
    <p:sldId id="264" r:id="rId10"/>
    <p:sldId id="266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10C4-A47B-9EA7-CB0A-777F6178D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F1088-0E57-1262-D3DE-7234D3EFB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73412-8E6A-A901-3232-FEA109640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94FBB-6DC5-056D-0440-34F7D721D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672D4-A07A-8557-5421-6E3443AED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286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1C7D-F364-9EFC-D062-B4928A1D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859C7-5EE9-F96C-359C-AB79F80DC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11C28-556B-CA6F-3228-E6806AD41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924DB-41FE-4E79-53FD-08DCBC646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9613E-C0EE-5745-B79B-3C9CAE9A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35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BEE998-750B-EDBD-87E0-681D32402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211F5-D162-D3FC-EA1E-263DAFD48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D3A5F-844D-61BE-B3C3-DC2BE3696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40223-8BDC-EEE0-62FA-6C18CD383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06DCF-6A87-12C6-90E5-15456866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726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C8F77-2804-3D36-EB45-A54E89B9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8FB26-FD7B-1464-D753-D75A713BE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FBC6C-A6CF-C826-62D0-7BFE1A64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8C82E-F794-11BB-F902-716EA23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B6F6-E52E-58DC-D606-85CE57F8B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252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B2C3-112D-9B06-FBC2-4057C9D14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8933E-A7DE-03ED-5A04-DC2DB826E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74E52-E1E3-D752-8C2D-9F74E9B9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82D6A-A40F-2644-6235-F7D15CFA9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8C83B-4EEB-3EF0-62EE-B70019478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699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01779-FDF3-3F1F-D8ED-6D9A18D25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B9C1-1608-ADEC-4C32-4E5CC0D6BC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383479-A901-ED7D-0DDA-3F84335F8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0E1B7-9127-87C8-5672-D7A454824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945BC-7D9A-5F16-6FE3-779F453F4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CB2C5-FBD2-F9C6-1581-6A2C82C7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55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8FB1F-624A-4491-275C-8033998BF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11272-51D9-7D73-E4A5-4353F5B59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02A58-F9F0-0926-E742-B0BB5A09A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C240F3-97E2-12A9-2AB6-F96F1244A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79517E-DE62-D15B-1174-DF90A3D09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25ADB2-AC57-12DD-995B-5E986F0F7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E475D9-C0BA-1123-61A1-5889F35FA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65A26B-DAE3-915C-EC4A-99BC98FC6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41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86D5-6772-474D-3FF9-581C755E5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777128-3C2E-04D5-A9B9-24B889965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E43140-32F1-4B4E-8FFB-7C30C6BA1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27204-5AFA-6D87-0A59-5EA64EA00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133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AD59B7-16B8-2807-5646-74C41133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45337-CFC0-65F2-143E-192C34048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14990-5E8F-C76E-56FE-AD3C2936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01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7D5B1-207E-8E7F-212F-F42A780C5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DB637-FADF-66BA-5CD8-9CD53675B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F32BD-08C5-6124-E2E2-0A1AA362F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7BF3D-A15D-860A-1003-EBAD1D192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C3337-B1FA-BFD6-3C57-962ED076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95F11-5A12-9309-CC04-B683E8D7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604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AE210-244D-796C-1027-E4E01B29A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C322E-0021-80F8-F63E-2BD821EB78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34C8E3-1BB8-0177-5AD8-A1CA8F1E6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4E815-5F5C-0846-02B2-115980594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2DE95-8877-2C9D-C174-F7BDD8888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65764-1436-2100-329A-2AB6E01D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42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51488A-BFC1-3147-A451-391885F5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04393-8C22-336B-B6E3-BC3C04936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30606-33C8-64FA-F951-6E641BC13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5BD9B-A4F8-4122-84C5-D10D8546FD8C}" type="datetimeFigureOut">
              <a:rPr lang="en-GB" smtClean="0"/>
              <a:t>23/04/2023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3C294-1877-D221-BCC1-34BF084FB7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9F3E9-839E-C691-3629-601DCC4DC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55048-F246-4DF8-A424-E4F0B343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24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1C67275-8F1F-0B11-E5B0-8F178FB339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523999" y="3858552"/>
            <a:ext cx="9144000" cy="1655762"/>
          </a:xfrm>
        </p:spPr>
        <p:txBody>
          <a:bodyPr/>
          <a:lstStyle/>
          <a:p>
            <a:r>
              <a:rPr lang="en-GB" dirty="0"/>
              <a:t>DESTINATION             MARSEILLE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13F909-5005-BE5F-05E5-C50C99023D44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15C1AE8-D0EE-A2F1-7DB6-420B474D6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247" y="1996812"/>
            <a:ext cx="3023504" cy="14321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7A61FA9-AC69-8821-C460-A444CB2CE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952" y="3541085"/>
            <a:ext cx="1149790" cy="862038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915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57DB82-09A7-3913-D90C-5299C52DBC8E}"/>
              </a:ext>
            </a:extLst>
          </p:cNvPr>
          <p:cNvSpPr txBox="1">
            <a:spLocks/>
          </p:cNvSpPr>
          <p:nvPr/>
        </p:nvSpPr>
        <p:spPr>
          <a:xfrm>
            <a:off x="614779" y="470066"/>
            <a:ext cx="4389121" cy="8013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solidFill>
                  <a:srgbClr val="0065FC"/>
                </a:solidFill>
              </a:rPr>
              <a:t>ACCOMODATIONS: MOST POPULAR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F89C66-D0A8-3859-E529-45586004CE1B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FDC99D-3A8D-1384-61DC-715A6CABF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2" t="21259" r="46316" b="7508"/>
          <a:stretch/>
        </p:blipFill>
        <p:spPr>
          <a:xfrm>
            <a:off x="701404" y="1790294"/>
            <a:ext cx="2910757" cy="4344970"/>
          </a:xfrm>
          <a:prstGeom prst="roundRect">
            <a:avLst>
              <a:gd name="adj" fmla="val 5670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1B787C-C18F-99D3-85AB-0963DFD2B9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1" t="48421" r="54526" b="26877"/>
          <a:stretch/>
        </p:blipFill>
        <p:spPr>
          <a:xfrm>
            <a:off x="3886666" y="1790294"/>
            <a:ext cx="2697014" cy="1738733"/>
          </a:xfrm>
          <a:prstGeom prst="roundRect">
            <a:avLst>
              <a:gd name="adj" fmla="val 9281"/>
            </a:avLst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9985EC-6DEA-C693-38D4-32D4063E2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37" t="42246" r="52947" b="34737"/>
          <a:stretch/>
        </p:blipFill>
        <p:spPr>
          <a:xfrm>
            <a:off x="7140774" y="1790294"/>
            <a:ext cx="2784390" cy="260937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C9F25A7-DE14-CFBB-BD1B-ECF698BB2D97}"/>
              </a:ext>
            </a:extLst>
          </p:cNvPr>
          <p:cNvSpPr txBox="1">
            <a:spLocks/>
          </p:cNvSpPr>
          <p:nvPr/>
        </p:nvSpPr>
        <p:spPr>
          <a:xfrm>
            <a:off x="7063774" y="313654"/>
            <a:ext cx="1887723" cy="5923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solidFill>
                  <a:srgbClr val="0065FC"/>
                </a:solidFill>
              </a:rPr>
              <a:t>FOOTER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578665-C67C-8A9B-826A-9ABAC38AB6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921" t="32842" r="56421" b="44562"/>
          <a:stretch/>
        </p:blipFill>
        <p:spPr>
          <a:xfrm>
            <a:off x="7140774" y="4585597"/>
            <a:ext cx="2396691" cy="1549667"/>
          </a:xfrm>
          <a:prstGeom prst="roundRect">
            <a:avLst>
              <a:gd name="adj" fmla="val 14182"/>
            </a:avLst>
          </a:prstGeom>
        </p:spPr>
      </p:pic>
    </p:spTree>
    <p:extLst>
      <p:ext uri="{BB962C8B-B14F-4D97-AF65-F5344CB8AC3E}">
        <p14:creationId xmlns:p14="http://schemas.microsoft.com/office/powerpoint/2010/main" val="2550419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563AB5-336F-0829-97D3-6455E5E392A3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DA32F35-8E35-3970-D923-289B8CB95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8169" y="382602"/>
            <a:ext cx="1775662" cy="66655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TABLET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87F40DA-9C00-D2DB-F189-A57ED42BF7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27" t="19423" r="45210" b="16346"/>
          <a:stretch/>
        </p:blipFill>
        <p:spPr>
          <a:xfrm>
            <a:off x="2290813" y="1212777"/>
            <a:ext cx="4157223" cy="51330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BEAB02-A808-D1AC-194D-D72323F554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18" t="53244" r="45480" b="9565"/>
          <a:stretch/>
        </p:blipFill>
        <p:spPr>
          <a:xfrm>
            <a:off x="6448036" y="3701414"/>
            <a:ext cx="3665953" cy="2644378"/>
          </a:xfrm>
          <a:prstGeom prst="roundRect">
            <a:avLst>
              <a:gd name="adj" fmla="val 5299"/>
            </a:avLst>
          </a:prstGeom>
        </p:spPr>
      </p:pic>
    </p:spTree>
    <p:extLst>
      <p:ext uri="{BB962C8B-B14F-4D97-AF65-F5344CB8AC3E}">
        <p14:creationId xmlns:p14="http://schemas.microsoft.com/office/powerpoint/2010/main" val="3368739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681C993-D833-3B05-D6B9-8E742F002463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E484B2A-C6F7-0004-3886-3258762A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202" y="423511"/>
            <a:ext cx="2520919" cy="558266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rgbClr val="0065FC"/>
                </a:solidFill>
              </a:rPr>
              <a:t>ACTIVITIES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CAB38F-6AED-B97C-DB38-2934A90854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10" t="19649" r="54132" b="30105"/>
          <a:stretch/>
        </p:blipFill>
        <p:spPr>
          <a:xfrm>
            <a:off x="577515" y="3194124"/>
            <a:ext cx="2407021" cy="3215348"/>
          </a:xfrm>
          <a:prstGeom prst="roundRect">
            <a:avLst>
              <a:gd name="adj" fmla="val 6219"/>
            </a:avLst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D3EBDC-84ED-52D9-937E-2DC57B743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27" t="70972" r="46288" b="16346"/>
          <a:stretch/>
        </p:blipFill>
        <p:spPr>
          <a:xfrm>
            <a:off x="577515" y="1750325"/>
            <a:ext cx="4975210" cy="1291246"/>
          </a:xfrm>
          <a:prstGeom prst="round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9F5F3D-1097-B639-8BCB-6C45B615D4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86" t="57206" r="46106" b="20689"/>
          <a:stretch/>
        </p:blipFill>
        <p:spPr>
          <a:xfrm>
            <a:off x="6466047" y="1074819"/>
            <a:ext cx="4571198" cy="2029219"/>
          </a:xfrm>
          <a:prstGeom prst="roundRect">
            <a:avLst>
              <a:gd name="adj" fmla="val 5299"/>
            </a:avLst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A614E1-BF81-DBF8-F2C7-257B2BC5DE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21" t="22876" r="52888" b="25474"/>
          <a:stretch/>
        </p:blipFill>
        <p:spPr>
          <a:xfrm>
            <a:off x="6466047" y="3160441"/>
            <a:ext cx="2233718" cy="3213991"/>
          </a:xfrm>
          <a:prstGeom prst="roundRect">
            <a:avLst>
              <a:gd name="adj" fmla="val 8065"/>
            </a:avLst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916E3AA-E10E-2D2F-F200-1E09D8586EB1}"/>
              </a:ext>
            </a:extLst>
          </p:cNvPr>
          <p:cNvSpPr txBox="1">
            <a:spLocks/>
          </p:cNvSpPr>
          <p:nvPr/>
        </p:nvSpPr>
        <p:spPr>
          <a:xfrm>
            <a:off x="577515" y="423511"/>
            <a:ext cx="4389121" cy="1001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solidFill>
                  <a:srgbClr val="0065FC"/>
                </a:solidFill>
              </a:rPr>
              <a:t>ACCOMODATIONS: MOST POPULAR</a:t>
            </a:r>
          </a:p>
        </p:txBody>
      </p:sp>
    </p:spTree>
    <p:extLst>
      <p:ext uri="{BB962C8B-B14F-4D97-AF65-F5344CB8AC3E}">
        <p14:creationId xmlns:p14="http://schemas.microsoft.com/office/powerpoint/2010/main" val="204474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1F08CB-9750-9522-79B5-F8E4A77A49FD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D0065-9EC2-83BC-0FD5-4DFEC2420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3332" y="404261"/>
            <a:ext cx="3965333" cy="558266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CODE VALIDATION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CADEF2-30CA-8494-0A31-51E58D5BC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8" t="11650" r="3448" b="16772"/>
          <a:stretch/>
        </p:blipFill>
        <p:spPr>
          <a:xfrm>
            <a:off x="593556" y="1147812"/>
            <a:ext cx="11004887" cy="469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9A5AA90-8F49-7919-A6A7-0850900C898C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3B9A1A-4D05-F553-9499-2B9F15ED7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36" y="3149867"/>
            <a:ext cx="2614726" cy="558266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48451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A0E1D01-C7E5-EFD0-31D3-B5108E75E02D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FD0B6F3-7EFC-749A-A4EA-E0D8677CB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377" y="443328"/>
            <a:ext cx="3673243" cy="66655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0B6B-EB9E-AA3D-235D-E49D0B314801}"/>
              </a:ext>
            </a:extLst>
          </p:cNvPr>
          <p:cNvSpPr txBox="1"/>
          <p:nvPr/>
        </p:nvSpPr>
        <p:spPr>
          <a:xfrm>
            <a:off x="845917" y="2187968"/>
            <a:ext cx="6826919" cy="3892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b="1" dirty="0"/>
              <a:t>NAME: GABRIELLA VILTAKI</a:t>
            </a:r>
          </a:p>
          <a:p>
            <a:pPr>
              <a:lnSpc>
                <a:spcPct val="200000"/>
              </a:lnSpc>
            </a:pPr>
            <a:endParaRPr lang="en-GB" b="1" dirty="0"/>
          </a:p>
          <a:p>
            <a:pPr>
              <a:lnSpc>
                <a:spcPct val="200000"/>
              </a:lnSpc>
            </a:pPr>
            <a:r>
              <a:rPr lang="en-GB" b="1" dirty="0"/>
              <a:t>DEGREE: 1</a:t>
            </a:r>
            <a:r>
              <a:rPr lang="en-GB" b="1" baseline="30000" dirty="0"/>
              <a:t>ST</a:t>
            </a:r>
            <a:r>
              <a:rPr lang="en-GB" b="1" dirty="0"/>
              <a:t> CLASS HONOURS (BA INTERIOR AND SPATIAL DESIGN)</a:t>
            </a:r>
          </a:p>
          <a:p>
            <a:pPr>
              <a:lnSpc>
                <a:spcPct val="200000"/>
              </a:lnSpc>
            </a:pPr>
            <a:endParaRPr lang="en-GB" b="1" dirty="0"/>
          </a:p>
          <a:p>
            <a:pPr>
              <a:lnSpc>
                <a:spcPct val="200000"/>
              </a:lnSpc>
            </a:pPr>
            <a:r>
              <a:rPr lang="en-GB" b="1" dirty="0"/>
              <a:t>ASPIRATIONS: FRONT-END DEVELOPER/ UX/UI DESIGNER</a:t>
            </a:r>
          </a:p>
          <a:p>
            <a:pPr>
              <a:lnSpc>
                <a:spcPct val="200000"/>
              </a:lnSpc>
            </a:pPr>
            <a:r>
              <a:rPr lang="en-GB" b="1" dirty="0"/>
              <a:t>	</a:t>
            </a:r>
          </a:p>
          <a:p>
            <a:pPr>
              <a:lnSpc>
                <a:spcPct val="200000"/>
              </a:lnSpc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0561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3049-FB1E-D457-388E-F06BE0304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993" y="375949"/>
            <a:ext cx="2290011" cy="66655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DESKTOP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037E30-FA87-7F4E-2408-D09F01EC6C65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3AC5C4-19BC-EFC6-3BC2-A7C7A06AFF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2" t="10491" r="35658" b="6947"/>
          <a:stretch/>
        </p:blipFill>
        <p:spPr>
          <a:xfrm>
            <a:off x="1745383" y="1272022"/>
            <a:ext cx="4225491" cy="50316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9A5CD-31B2-DC4C-9286-4C8250D0D741}"/>
              </a:ext>
            </a:extLst>
          </p:cNvPr>
          <p:cNvSpPr txBox="1"/>
          <p:nvPr/>
        </p:nvSpPr>
        <p:spPr>
          <a:xfrm>
            <a:off x="6264044" y="1564459"/>
            <a:ext cx="4429628" cy="444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b="1" dirty="0"/>
              <a:t>BODY LAYOUT:</a:t>
            </a:r>
          </a:p>
          <a:p>
            <a:pPr>
              <a:lnSpc>
                <a:spcPct val="200000"/>
              </a:lnSpc>
            </a:pPr>
            <a:r>
              <a:rPr lang="en-GB" dirty="0"/>
              <a:t>HEADER</a:t>
            </a:r>
          </a:p>
          <a:p>
            <a:pPr>
              <a:lnSpc>
                <a:spcPct val="200000"/>
              </a:lnSpc>
            </a:pPr>
            <a:r>
              <a:rPr lang="en-GB" dirty="0"/>
              <a:t>NAVIGATION</a:t>
            </a:r>
          </a:p>
          <a:p>
            <a:pPr>
              <a:lnSpc>
                <a:spcPct val="200000"/>
              </a:lnSpc>
            </a:pPr>
            <a:r>
              <a:rPr lang="en-GB" dirty="0"/>
              <a:t>FORM</a:t>
            </a:r>
          </a:p>
          <a:p>
            <a:pPr>
              <a:lnSpc>
                <a:spcPct val="200000"/>
              </a:lnSpc>
            </a:pPr>
            <a:r>
              <a:rPr lang="en-GB" dirty="0"/>
              <a:t>FIELDSET</a:t>
            </a:r>
          </a:p>
          <a:p>
            <a:pPr>
              <a:lnSpc>
                <a:spcPct val="200000"/>
              </a:lnSpc>
            </a:pPr>
            <a:r>
              <a:rPr lang="en-GB" dirty="0"/>
              <a:t>ACCOMODATIONS DIV (</a:t>
            </a:r>
            <a:r>
              <a:rPr lang="en-GB" sz="1600" dirty="0"/>
              <a:t>NESTED CONTAINERS</a:t>
            </a:r>
            <a:r>
              <a:rPr lang="en-GB" dirty="0"/>
              <a:t>)</a:t>
            </a:r>
          </a:p>
          <a:p>
            <a:pPr>
              <a:lnSpc>
                <a:spcPct val="200000"/>
              </a:lnSpc>
            </a:pPr>
            <a:r>
              <a:rPr lang="en-GB" dirty="0"/>
              <a:t>ACTIVITIES DIV (</a:t>
            </a:r>
            <a:r>
              <a:rPr lang="en-GB" sz="1600" dirty="0"/>
              <a:t>NESTED CONTAINERS</a:t>
            </a:r>
            <a:r>
              <a:rPr lang="en-GB" dirty="0"/>
              <a:t>)</a:t>
            </a:r>
          </a:p>
          <a:p>
            <a:pPr>
              <a:lnSpc>
                <a:spcPct val="200000"/>
              </a:lnSpc>
            </a:pPr>
            <a:r>
              <a:rPr lang="en-GB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192440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DAED-0899-D1A8-10A5-1156D6DD3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535" y="363350"/>
            <a:ext cx="2944528" cy="731521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0065FC"/>
                </a:solidFill>
              </a:rPr>
              <a:t>NAVIGATION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E243B58-01F0-175B-120F-63664BB06CDE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49ADC7-6F09-E7D2-4409-A0EFD099E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825" t="10793" r="32188" b="79429"/>
          <a:stretch/>
        </p:blipFill>
        <p:spPr>
          <a:xfrm>
            <a:off x="4333479" y="1094871"/>
            <a:ext cx="3525041" cy="923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B4A9C9-E4CF-F977-BDAD-3B56E0CC4B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69" t="28210" r="24210" b="32632"/>
          <a:stretch/>
        </p:blipFill>
        <p:spPr>
          <a:xfrm>
            <a:off x="1170872" y="2192047"/>
            <a:ext cx="6397191" cy="2613200"/>
          </a:xfrm>
          <a:prstGeom prst="roundRect">
            <a:avLst>
              <a:gd name="adj" fmla="val 8423"/>
            </a:avLst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151BC7-E2F8-6D74-8CF8-504E5219B7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553" t="11650" r="22473" b="65013"/>
          <a:stretch/>
        </p:blipFill>
        <p:spPr>
          <a:xfrm>
            <a:off x="7924421" y="2192047"/>
            <a:ext cx="3166712" cy="1600428"/>
          </a:xfrm>
          <a:prstGeom prst="roundRect">
            <a:avLst>
              <a:gd name="adj" fmla="val 8705"/>
            </a:avLst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CD794-053F-A2B7-E141-1AAACD984D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553" t="55092" r="22473" b="10316"/>
          <a:stretch/>
        </p:blipFill>
        <p:spPr>
          <a:xfrm>
            <a:off x="7924421" y="3973820"/>
            <a:ext cx="3166712" cy="2372392"/>
          </a:xfrm>
          <a:prstGeom prst="roundRect">
            <a:avLst>
              <a:gd name="adj" fmla="val 8456"/>
            </a:avLst>
          </a:prstGeom>
        </p:spPr>
      </p:pic>
    </p:spTree>
    <p:extLst>
      <p:ext uri="{BB962C8B-B14F-4D97-AF65-F5344CB8AC3E}">
        <p14:creationId xmlns:p14="http://schemas.microsoft.com/office/powerpoint/2010/main" val="953509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6784F-DFE5-CAAD-A407-F0553427B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063" y="370958"/>
            <a:ext cx="1779872" cy="662038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0065FC"/>
                </a:solidFill>
              </a:rPr>
              <a:t>FORM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43E314A-9F32-BED9-F6E1-42733BD523F9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C0A916-4E23-9EAD-27B1-F827A038DC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0" t="29197" r="58948" b="63200"/>
          <a:stretch/>
        </p:blipFill>
        <p:spPr>
          <a:xfrm>
            <a:off x="4073303" y="1032996"/>
            <a:ext cx="4045391" cy="6620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D0BC1B-7E32-3860-DEBD-8FC5260651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84" t="21052" r="35184" b="16632"/>
          <a:stretch/>
        </p:blipFill>
        <p:spPr>
          <a:xfrm>
            <a:off x="1578943" y="1819851"/>
            <a:ext cx="5274244" cy="4494749"/>
          </a:xfrm>
          <a:prstGeom prst="roundRect">
            <a:avLst>
              <a:gd name="adj" fmla="val 5631"/>
            </a:avLst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9837DFC-52C3-F9B2-D745-91778B77D3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60" t="13754" r="46908" b="39368"/>
          <a:stretch/>
        </p:blipFill>
        <p:spPr>
          <a:xfrm>
            <a:off x="7276703" y="2637325"/>
            <a:ext cx="3644245" cy="3677276"/>
          </a:xfrm>
          <a:prstGeom prst="roundRect">
            <a:avLst>
              <a:gd name="adj" fmla="val 5748"/>
            </a:avLst>
          </a:prstGeom>
        </p:spPr>
      </p:pic>
    </p:spTree>
    <p:extLst>
      <p:ext uri="{BB962C8B-B14F-4D97-AF65-F5344CB8AC3E}">
        <p14:creationId xmlns:p14="http://schemas.microsoft.com/office/powerpoint/2010/main" val="247654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CBCC1A-DD15-7520-DEEB-9B0CDD6D73B1}"/>
              </a:ext>
            </a:extLst>
          </p:cNvPr>
          <p:cNvSpPr txBox="1">
            <a:spLocks/>
          </p:cNvSpPr>
          <p:nvPr/>
        </p:nvSpPr>
        <p:spPr>
          <a:xfrm>
            <a:off x="5060679" y="345873"/>
            <a:ext cx="2070636" cy="770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0065FC"/>
                </a:solidFill>
              </a:rPr>
              <a:t>FIELDSET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16F44-4780-AA4D-EA58-9DBC17FF1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0" t="36772" r="22238" b="54386"/>
          <a:stretch/>
        </p:blipFill>
        <p:spPr>
          <a:xfrm>
            <a:off x="2265143" y="1116530"/>
            <a:ext cx="7661709" cy="60639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989286-F932-EA35-D983-815FE8768A2B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81EEF4-9A1D-C7E5-6883-A9A279E38B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41" t="14035" r="18580" b="57334"/>
          <a:stretch/>
        </p:blipFill>
        <p:spPr>
          <a:xfrm>
            <a:off x="2209604" y="1876925"/>
            <a:ext cx="7772786" cy="2174107"/>
          </a:xfrm>
          <a:prstGeom prst="roundRect">
            <a:avLst>
              <a:gd name="adj" fmla="val 9314"/>
            </a:avLst>
          </a:prstGeom>
          <a:effectLst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4C1692-3B8E-2619-28A1-38832A6D17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74" t="32000" r="54210" b="34316"/>
          <a:stretch/>
        </p:blipFill>
        <p:spPr>
          <a:xfrm>
            <a:off x="3162505" y="4205237"/>
            <a:ext cx="2477899" cy="2202577"/>
          </a:xfrm>
          <a:prstGeom prst="roundRect">
            <a:avLst>
              <a:gd name="adj" fmla="val 9260"/>
            </a:avLst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36996D-FB53-0E53-983F-8656EC7224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74" t="65394" r="54210" b="10316"/>
          <a:stretch/>
        </p:blipFill>
        <p:spPr>
          <a:xfrm>
            <a:off x="5841330" y="4205237"/>
            <a:ext cx="3436235" cy="2202577"/>
          </a:xfrm>
          <a:prstGeom prst="roundRect">
            <a:avLst>
              <a:gd name="adj" fmla="val 9260"/>
            </a:avLst>
          </a:prstGeom>
        </p:spPr>
      </p:pic>
    </p:spTree>
    <p:extLst>
      <p:ext uri="{BB962C8B-B14F-4D97-AF65-F5344CB8AC3E}">
        <p14:creationId xmlns:p14="http://schemas.microsoft.com/office/powerpoint/2010/main" val="254253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F1690-EEE3-6F0D-F903-BECB5285A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846" y="449068"/>
            <a:ext cx="3926305" cy="703279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0065FC"/>
                </a:solidFill>
              </a:rPr>
              <a:t>ACCOMODATIONS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204E7BB-B7B6-0C68-3336-DDF7B66F8503}"/>
              </a:ext>
            </a:extLst>
          </p:cNvPr>
          <p:cNvSpPr/>
          <p:nvPr/>
        </p:nvSpPr>
        <p:spPr>
          <a:xfrm>
            <a:off x="258277" y="257475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C3A6EE-6BBE-E85B-405B-566167CF5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41" t="16139" r="25768" b="20720"/>
          <a:stretch/>
        </p:blipFill>
        <p:spPr>
          <a:xfrm>
            <a:off x="629174" y="1685055"/>
            <a:ext cx="5980363" cy="3465403"/>
          </a:xfrm>
          <a:prstGeom prst="roundRect">
            <a:avLst>
              <a:gd name="adj" fmla="val 6575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E10E75-0C87-015D-4EC1-3A14F0A0F8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68" t="25965" r="50724" b="67280"/>
          <a:stretch/>
        </p:blipFill>
        <p:spPr>
          <a:xfrm>
            <a:off x="7178441" y="1343939"/>
            <a:ext cx="4179370" cy="579405"/>
          </a:xfrm>
          <a:prstGeom prst="roundRect">
            <a:avLst>
              <a:gd name="adj" fmla="val 24340"/>
            </a:avLst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6CB577-CFB6-8D24-D0EA-33E24344B2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65" t="31077" r="40632" b="46105"/>
          <a:stretch/>
        </p:blipFill>
        <p:spPr>
          <a:xfrm>
            <a:off x="7178441" y="2148813"/>
            <a:ext cx="4186377" cy="1668470"/>
          </a:xfrm>
          <a:prstGeom prst="roundRect">
            <a:avLst>
              <a:gd name="adj" fmla="val 8432"/>
            </a:avLst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977E04-FF84-287C-6741-2A6BFA91B1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369" t="55719" r="56421" b="22526"/>
          <a:stretch/>
        </p:blipFill>
        <p:spPr>
          <a:xfrm>
            <a:off x="7178441" y="4004607"/>
            <a:ext cx="2136809" cy="1519292"/>
          </a:xfrm>
          <a:prstGeom prst="roundRect">
            <a:avLst>
              <a:gd name="adj" fmla="val 12796"/>
            </a:avLst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1570201-56A6-D6E8-9283-E0986985B3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842" t="50000" r="74026" b="42877"/>
          <a:stretch/>
        </p:blipFill>
        <p:spPr>
          <a:xfrm>
            <a:off x="629174" y="5350881"/>
            <a:ext cx="978305" cy="482028"/>
          </a:xfrm>
          <a:prstGeom prst="round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2282B3-5EC0-AC3E-515F-7295656E723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290" t="60631" r="56184" b="28702"/>
          <a:stretch/>
        </p:blipFill>
        <p:spPr>
          <a:xfrm>
            <a:off x="7178441" y="5711223"/>
            <a:ext cx="2136809" cy="73152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961133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EE54C7-7F45-A949-BFD5-70E3AD04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5276" y="416502"/>
            <a:ext cx="1921445" cy="66655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0065FC"/>
                </a:solidFill>
              </a:rPr>
              <a:t>MOBILE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DAB2720-3F51-D4C3-EED2-707747D22235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8322A-B7C9-2DD0-03E9-C73CE3008F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69" t="20211" r="49510" b="23508"/>
          <a:stretch/>
        </p:blipFill>
        <p:spPr>
          <a:xfrm>
            <a:off x="1108607" y="416502"/>
            <a:ext cx="2037129" cy="30535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ACF46D-A477-DE66-FAA8-C48F6219DE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05" t="19369" r="49275" b="26690"/>
          <a:stretch/>
        </p:blipFill>
        <p:spPr>
          <a:xfrm>
            <a:off x="1108607" y="3503966"/>
            <a:ext cx="2037129" cy="2926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09E19B0-3190-2BD7-ED66-8D33932EAA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95" t="19228" r="52790" b="38657"/>
          <a:stretch/>
        </p:blipFill>
        <p:spPr>
          <a:xfrm>
            <a:off x="3229275" y="629250"/>
            <a:ext cx="1684421" cy="28882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3081B7D-907F-49DD-85C2-29D4856221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394" t="19228" r="52790" b="37895"/>
          <a:stretch/>
        </p:blipFill>
        <p:spPr>
          <a:xfrm>
            <a:off x="3229275" y="3490076"/>
            <a:ext cx="1684421" cy="29405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01183F-51F9-FE17-6F66-903CBE8984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473" t="19768" r="52711" b="36422"/>
          <a:stretch/>
        </p:blipFill>
        <p:spPr>
          <a:xfrm>
            <a:off x="7278301" y="629250"/>
            <a:ext cx="1684421" cy="30045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A59E88-D8EA-4EB4-7FE1-FD59DD71FBD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408" t="19696" r="52793" b="39288"/>
          <a:stretch/>
        </p:blipFill>
        <p:spPr>
          <a:xfrm>
            <a:off x="7278301" y="3709034"/>
            <a:ext cx="1684421" cy="28162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DB0D13A-EEB4-F42C-6FE7-1A4BFF73F14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3237" t="42246" r="52947" b="34737"/>
          <a:stretch/>
        </p:blipFill>
        <p:spPr>
          <a:xfrm>
            <a:off x="9046261" y="4852057"/>
            <a:ext cx="1684421" cy="157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55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7991707-3B24-8F52-5B32-E97413931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468" y="440749"/>
            <a:ext cx="2798098" cy="666550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0065FC"/>
                </a:solidFill>
              </a:rPr>
              <a:t>NAVIGATION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C0CBB10-415B-2B8C-724F-C606FA9FCE6C}"/>
              </a:ext>
            </a:extLst>
          </p:cNvPr>
          <p:cNvSpPr/>
          <p:nvPr/>
        </p:nvSpPr>
        <p:spPr>
          <a:xfrm>
            <a:off x="258277" y="218976"/>
            <a:ext cx="11675445" cy="6343049"/>
          </a:xfrm>
          <a:prstGeom prst="roundRect">
            <a:avLst>
              <a:gd name="adj" fmla="val 7966"/>
            </a:avLst>
          </a:prstGeom>
          <a:noFill/>
          <a:ln w="57150">
            <a:solidFill>
              <a:srgbClr val="0065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CEAED8-AC2D-52B7-7F2F-4D12AB8DE3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78" t="33544" r="45054" b="59298"/>
          <a:stretch/>
        </p:blipFill>
        <p:spPr>
          <a:xfrm>
            <a:off x="712468" y="1549092"/>
            <a:ext cx="4230219" cy="57994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A8BC20-BFAC-84B6-C86B-86FA45DAC1B7}"/>
              </a:ext>
            </a:extLst>
          </p:cNvPr>
          <p:cNvCxnSpPr>
            <a:cxnSpLocks/>
          </p:cNvCxnSpPr>
          <p:nvPr/>
        </p:nvCxnSpPr>
        <p:spPr>
          <a:xfrm>
            <a:off x="712468" y="2017130"/>
            <a:ext cx="2160789" cy="0"/>
          </a:xfrm>
          <a:prstGeom prst="line">
            <a:avLst/>
          </a:prstGeom>
          <a:ln w="28575">
            <a:solidFill>
              <a:srgbClr val="0065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2E644F6-5D10-DD21-4B38-A75306C0B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48" t="36211" r="46789" b="25649"/>
          <a:stretch/>
        </p:blipFill>
        <p:spPr>
          <a:xfrm>
            <a:off x="712468" y="2875726"/>
            <a:ext cx="3869157" cy="3101598"/>
          </a:xfrm>
          <a:prstGeom prst="roundRect">
            <a:avLst>
              <a:gd name="adj" fmla="val 8939"/>
            </a:avLst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BDDC04D9-D9F0-10AB-210C-15CD725DFF04}"/>
              </a:ext>
            </a:extLst>
          </p:cNvPr>
          <p:cNvSpPr txBox="1">
            <a:spLocks/>
          </p:cNvSpPr>
          <p:nvPr/>
        </p:nvSpPr>
        <p:spPr>
          <a:xfrm>
            <a:off x="7994112" y="440749"/>
            <a:ext cx="1921445" cy="666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0065FC"/>
                </a:solidFill>
              </a:rPr>
              <a:t>FORM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1424B0F-4603-E6FA-280B-7B605347E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74" t="55370" r="48438" b="37037"/>
          <a:stretch/>
        </p:blipFill>
        <p:spPr>
          <a:xfrm>
            <a:off x="7989065" y="1462490"/>
            <a:ext cx="3852984" cy="6665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C77A10D-5B0E-DDF3-5317-1F2F7D7F52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74" t="38211" r="50000" b="32912"/>
          <a:stretch/>
        </p:blipFill>
        <p:spPr>
          <a:xfrm>
            <a:off x="7994112" y="2875725"/>
            <a:ext cx="3485420" cy="2217920"/>
          </a:xfrm>
          <a:prstGeom prst="roundRect">
            <a:avLst>
              <a:gd name="adj" fmla="val 9377"/>
            </a:avLst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8A1CB62-E439-00A5-899B-779C0098B5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842" t="46526" r="59500" b="42387"/>
          <a:stretch/>
        </p:blipFill>
        <p:spPr>
          <a:xfrm>
            <a:off x="7989065" y="5172878"/>
            <a:ext cx="1761627" cy="80444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14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2454</TotalTime>
  <Words>72</Words>
  <Application>Microsoft Office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INTRODUCTION</vt:lpstr>
      <vt:lpstr>DESKTOP</vt:lpstr>
      <vt:lpstr>NAVIGATION</vt:lpstr>
      <vt:lpstr>FORM</vt:lpstr>
      <vt:lpstr>PowerPoint Presentation</vt:lpstr>
      <vt:lpstr>ACCOMODATIONS</vt:lpstr>
      <vt:lpstr>MOBILE</vt:lpstr>
      <vt:lpstr>NAVIGATION</vt:lpstr>
      <vt:lpstr>PowerPoint Presentation</vt:lpstr>
      <vt:lpstr>TABLET</vt:lpstr>
      <vt:lpstr>ACTIVITIES</vt:lpstr>
      <vt:lpstr>CODE VALIDATION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Gabriella Viltaki</dc:creator>
  <cp:lastModifiedBy>Gabriella Viltaki</cp:lastModifiedBy>
  <cp:revision>8</cp:revision>
  <dcterms:created xsi:type="dcterms:W3CDTF">2023-04-19T18:19:07Z</dcterms:created>
  <dcterms:modified xsi:type="dcterms:W3CDTF">2023-04-23T11:03:56Z</dcterms:modified>
</cp:coreProperties>
</file>

<file path=docProps/thumbnail.jpeg>
</file>